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9" r:id="rId2"/>
    <p:sldId id="266" r:id="rId3"/>
    <p:sldId id="268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63" r:id="rId16"/>
    <p:sldId id="265" r:id="rId17"/>
    <p:sldId id="28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69884" autoAdjust="0"/>
  </p:normalViewPr>
  <p:slideViewPr>
    <p:cSldViewPr>
      <p:cViewPr varScale="1">
        <p:scale>
          <a:sx n="69" d="100"/>
          <a:sy n="69" d="100"/>
        </p:scale>
        <p:origin x="-119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6B3F7-B0B6-4F97-8079-94105101F417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75FD3-8271-4B81-8966-8761E96EC3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75FD3-8271-4B81-8966-8761E96EC33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F29F-FC40-49F1-8E6F-A30D14E4B4C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E78D-33A8-4606-9E01-0B368E533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F29F-FC40-49F1-8E6F-A30D14E4B4C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E78D-33A8-4606-9E01-0B368E533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F29F-FC40-49F1-8E6F-A30D14E4B4C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E78D-33A8-4606-9E01-0B368E533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F29F-FC40-49F1-8E6F-A30D14E4B4C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E78D-33A8-4606-9E01-0B368E533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F29F-FC40-49F1-8E6F-A30D14E4B4C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E78D-33A8-4606-9E01-0B368E533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F29F-FC40-49F1-8E6F-A30D14E4B4C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E78D-33A8-4606-9E01-0B368E533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F29F-FC40-49F1-8E6F-A30D14E4B4C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E78D-33A8-4606-9E01-0B368E533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F29F-FC40-49F1-8E6F-A30D14E4B4C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E78D-33A8-4606-9E01-0B368E533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F29F-FC40-49F1-8E6F-A30D14E4B4C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E78D-33A8-4606-9E01-0B368E533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F29F-FC40-49F1-8E6F-A30D14E4B4C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E78D-33A8-4606-9E01-0B368E533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F29F-FC40-49F1-8E6F-A30D14E4B4C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E78D-33A8-4606-9E01-0B368E533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6F29F-FC40-49F1-8E6F-A30D14E4B4C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1E78D-33A8-4606-9E01-0B368E533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1" name="Picture 5" descr="C:\Users\Ломако ЕВ\Downloads\Комплексные работы по текстам\eb9ee5c35851b8e36cb196c48dae7aa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8586159" cy="60951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Ломако ЕВ\Downloads\Комплексные работы по текстам\5e871b2685600a254c3aa1a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7178" cy="6572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Ломако ЕВ\Downloads\Комплексные работы по текстам\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5625"/>
          <a:stretch>
            <a:fillRect/>
          </a:stretch>
        </p:blipFill>
        <p:spPr bwMode="auto">
          <a:xfrm>
            <a:off x="-114306" y="0"/>
            <a:ext cx="925833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Ломако ЕВ\Downloads\Комплексные работы по текстам\9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3987" y="285728"/>
            <a:ext cx="9157987" cy="5857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9" name="Picture 3" descr="C:\Users\Ломако ЕВ\Downloads\Комплексные работы по текстам\y_e297f6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17442" b="6977"/>
          <a:stretch>
            <a:fillRect/>
          </a:stretch>
        </p:blipFill>
        <p:spPr bwMode="auto">
          <a:xfrm>
            <a:off x="0" y="-1"/>
            <a:ext cx="5072066" cy="4286257"/>
          </a:xfrm>
          <a:prstGeom prst="rect">
            <a:avLst/>
          </a:prstGeom>
          <a:noFill/>
        </p:spPr>
      </p:pic>
      <p:pic>
        <p:nvPicPr>
          <p:cNvPr id="14340" name="Picture 4" descr="C:\Users\Ломако ЕВ\Downloads\Комплексные работы по текстам\y_5087334b.jpg"/>
          <p:cNvPicPr>
            <a:picLocks noChangeAspect="1" noChangeArrowheads="1"/>
          </p:cNvPicPr>
          <p:nvPr/>
        </p:nvPicPr>
        <p:blipFill>
          <a:blip r:embed="rId3"/>
          <a:srcRect l="24643" t="3277" r="6785"/>
          <a:stretch>
            <a:fillRect/>
          </a:stretch>
        </p:blipFill>
        <p:spPr bwMode="auto">
          <a:xfrm>
            <a:off x="4000496" y="1955590"/>
            <a:ext cx="5143504" cy="49024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4" name="Picture 4" descr="C:\Users\Ломако ЕВ\Downloads\Комплексные работы по текстам\x_79691e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14810" cy="3362325"/>
          </a:xfrm>
          <a:prstGeom prst="rect">
            <a:avLst/>
          </a:prstGeom>
          <a:noFill/>
        </p:spPr>
      </p:pic>
      <p:pic>
        <p:nvPicPr>
          <p:cNvPr id="15365" name="Picture 5" descr="C:\Users\Ломако ЕВ\Downloads\Комплексные работы по текстам\x_2a486fce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7246" t="6382"/>
          <a:stretch>
            <a:fillRect/>
          </a:stretch>
        </p:blipFill>
        <p:spPr bwMode="auto">
          <a:xfrm>
            <a:off x="4572000" y="3571876"/>
            <a:ext cx="4572000" cy="3286124"/>
          </a:xfrm>
          <a:prstGeom prst="rect">
            <a:avLst/>
          </a:prstGeom>
          <a:noFill/>
        </p:spPr>
      </p:pic>
      <p:pic>
        <p:nvPicPr>
          <p:cNvPr id="15366" name="Picture 6" descr="C:\Users\Ломако ЕВ\Downloads\Комплексные работы по текстам\x_ce191fd2.jpg"/>
          <p:cNvPicPr>
            <a:picLocks noChangeAspect="1" noChangeArrowheads="1"/>
          </p:cNvPicPr>
          <p:nvPr/>
        </p:nvPicPr>
        <p:blipFill>
          <a:blip r:embed="rId4"/>
          <a:srcRect l="6364"/>
          <a:stretch>
            <a:fillRect/>
          </a:stretch>
        </p:blipFill>
        <p:spPr bwMode="auto">
          <a:xfrm>
            <a:off x="4357686" y="0"/>
            <a:ext cx="4786314" cy="3357562"/>
          </a:xfrm>
          <a:prstGeom prst="rect">
            <a:avLst/>
          </a:prstGeom>
          <a:noFill/>
        </p:spPr>
      </p:pic>
      <p:pic>
        <p:nvPicPr>
          <p:cNvPr id="15367" name="Picture 7" descr="C:\Users\Ломако ЕВ\Downloads\Комплексные работы по текстам\y_4c23dd82.jpg"/>
          <p:cNvPicPr>
            <a:picLocks noChangeAspect="1" noChangeArrowheads="1"/>
          </p:cNvPicPr>
          <p:nvPr/>
        </p:nvPicPr>
        <p:blipFill>
          <a:blip r:embed="rId5"/>
          <a:srcRect r="11842"/>
          <a:stretch>
            <a:fillRect/>
          </a:stretch>
        </p:blipFill>
        <p:spPr bwMode="auto">
          <a:xfrm>
            <a:off x="0" y="3505969"/>
            <a:ext cx="4429156" cy="33520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Ломако ЕВ\Downloads\Комплексные работы по текстам\6c25ffe6-3e89-53bf-8c9f-3f090e138aa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5" y="500042"/>
            <a:ext cx="9144025" cy="5643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Ломако ЕВ\Downloads\Комплексные работы по текстам\Москва Бел вокзал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344" t="3129" r="3124" b="-32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Ломако ЕВ\Downloads\Комплексные работы по текстам\523290_big_b934158cc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937" r="7032"/>
          <a:stretch>
            <a:fillRect/>
          </a:stretch>
        </p:blipFill>
        <p:spPr bwMode="auto">
          <a:xfrm>
            <a:off x="-23845" y="285728"/>
            <a:ext cx="9167845" cy="6286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Ломако ЕВ\Downloads\Комплексные работы по текстам\prezentaciya-na-temu-krasnaya-ploshhad-slide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912" r="4546"/>
          <a:stretch>
            <a:fillRect/>
          </a:stretch>
        </p:blipFill>
        <p:spPr bwMode="auto">
          <a:xfrm>
            <a:off x="-1" y="357166"/>
            <a:ext cx="9170853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Ломако ЕВ\Downloads\Комплексные работы по текстам\cd5737f2-eed5-5419-b4cc-4d969e60e50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44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Ломако ЕВ\Downloads\Комплексные работы по текстам\503384-sobor-vasiliya-blazhennogo-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572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Ломако ЕВ\Downloads\Комплексные работы по текстам\Church_of_the_Theotokos_of_Kazan_on_Red_Square,_1882.JPG"/>
          <p:cNvPicPr>
            <a:picLocks noChangeAspect="1" noChangeArrowheads="1"/>
          </p:cNvPicPr>
          <p:nvPr/>
        </p:nvPicPr>
        <p:blipFill>
          <a:blip r:embed="rId2"/>
          <a:srcRect t="6846" b="17836"/>
          <a:stretch>
            <a:fillRect/>
          </a:stretch>
        </p:blipFill>
        <p:spPr bwMode="auto">
          <a:xfrm>
            <a:off x="0" y="0"/>
            <a:ext cx="3883567" cy="4643446"/>
          </a:xfrm>
          <a:prstGeom prst="rect">
            <a:avLst/>
          </a:prstGeom>
          <a:noFill/>
        </p:spPr>
      </p:pic>
      <p:pic>
        <p:nvPicPr>
          <p:cNvPr id="6147" name="Picture 3" descr="C:\Users\Ломако ЕВ\Downloads\Комплексные работы по текстам\i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6098" r="7317"/>
          <a:stretch>
            <a:fillRect/>
          </a:stretch>
        </p:blipFill>
        <p:spPr bwMode="auto">
          <a:xfrm>
            <a:off x="3643306" y="1142984"/>
            <a:ext cx="5500694" cy="5715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Ломако ЕВ\Downloads\Комплексные работы по текстам\7b8f79d79d31142f497655c4bd814d6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15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Ломако ЕВ\Downloads\Комплексные работы по текстам\scale_1200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69" y="428604"/>
            <a:ext cx="9139231" cy="6143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Ломако ЕВ\Downloads\Комплексные работы по текстам\bd21e3bc-ba2d-55a6-b3b8-84e509afdde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215503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Ломако ЕВ\Downloads\Комплексные работы по текстам\i.jpg"/>
          <p:cNvPicPr>
            <a:picLocks noChangeAspect="1" noChangeArrowheads="1"/>
          </p:cNvPicPr>
          <p:nvPr/>
        </p:nvPicPr>
        <p:blipFill>
          <a:blip r:embed="rId2"/>
          <a:srcRect l="15678" r="-12106" b="-10588"/>
          <a:stretch>
            <a:fillRect/>
          </a:stretch>
        </p:blipFill>
        <p:spPr bwMode="auto">
          <a:xfrm>
            <a:off x="142844" y="285728"/>
            <a:ext cx="9347740" cy="7143776"/>
          </a:xfrm>
          <a:prstGeom prst="rect">
            <a:avLst/>
          </a:prstGeom>
          <a:noFill/>
        </p:spPr>
      </p:pic>
      <p:pic>
        <p:nvPicPr>
          <p:cNvPr id="10244" name="Picture 4" descr="C:\Users\Ломако ЕВ\Downloads\Комплексные работы по текстам\i.jpg"/>
          <p:cNvPicPr>
            <a:picLocks noChangeAspect="1" noChangeArrowheads="1"/>
          </p:cNvPicPr>
          <p:nvPr/>
        </p:nvPicPr>
        <p:blipFill>
          <a:blip r:embed="rId3"/>
          <a:srcRect l="16250" t="64580" b="5060"/>
          <a:stretch>
            <a:fillRect/>
          </a:stretch>
        </p:blipFill>
        <p:spPr bwMode="auto">
          <a:xfrm>
            <a:off x="3825860" y="5429264"/>
            <a:ext cx="5318140" cy="1285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</Words>
  <Application>Microsoft Office PowerPoint</Application>
  <PresentationFormat>Экран (4:3)</PresentationFormat>
  <Paragraphs>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Ломако ЕВ</dc:creator>
  <cp:lastModifiedBy>Ломако ЕВ</cp:lastModifiedBy>
  <cp:revision>39</cp:revision>
  <dcterms:created xsi:type="dcterms:W3CDTF">2025-04-08T04:16:18Z</dcterms:created>
  <dcterms:modified xsi:type="dcterms:W3CDTF">2025-04-09T05:09:30Z</dcterms:modified>
</cp:coreProperties>
</file>